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9C15-CA57-4691-8965-D34A0A622E7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650-2CE7-4640-A2B5-AA3A2186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5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9C15-CA57-4691-8965-D34A0A622E7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650-2CE7-4640-A2B5-AA3A2186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9C15-CA57-4691-8965-D34A0A622E7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650-2CE7-4640-A2B5-AA3A2186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2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9C15-CA57-4691-8965-D34A0A622E7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650-2CE7-4640-A2B5-AA3A2186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9C15-CA57-4691-8965-D34A0A622E7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650-2CE7-4640-A2B5-AA3A2186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9C15-CA57-4691-8965-D34A0A622E7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650-2CE7-4640-A2B5-AA3A2186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9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9C15-CA57-4691-8965-D34A0A622E7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650-2CE7-4640-A2B5-AA3A2186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6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9C15-CA57-4691-8965-D34A0A622E7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650-2CE7-4640-A2B5-AA3A2186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6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9C15-CA57-4691-8965-D34A0A622E7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650-2CE7-4640-A2B5-AA3A2186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3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9C15-CA57-4691-8965-D34A0A622E7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650-2CE7-4640-A2B5-AA3A2186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3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9C15-CA57-4691-8965-D34A0A622E7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F650-2CE7-4640-A2B5-AA3A2186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0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39C15-CA57-4691-8965-D34A0A622E7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F650-2CE7-4640-A2B5-AA3A21869FE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C416519-0F6E-63B2-2E52-B7CEDD04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61908"/>
            <a:ext cx="6596065" cy="957261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Психологии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«Россия — это Я и моя семья!»</a:t>
            </a:r>
            <a:br>
              <a:rPr lang="ru-RU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263CC1-9FD6-02A9-805C-A2011145B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3835399"/>
            <a:ext cx="3810000" cy="2857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D4532A-A16E-632B-B831-D61750263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6" y="1223962"/>
            <a:ext cx="4090985" cy="30717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A9CAD1-2BB5-D7D0-78F3-0DC75E9E0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1223962"/>
            <a:ext cx="3205162" cy="24066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B1E618-4849-65BF-35F3-F3651EEC33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7126" r="3461" b="4914"/>
          <a:stretch/>
        </p:blipFill>
        <p:spPr>
          <a:xfrm>
            <a:off x="5262566" y="4480576"/>
            <a:ext cx="3052759" cy="22123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62B01B-E34C-B81B-E9A4-19CCCC652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337" y="61908"/>
            <a:ext cx="1066892" cy="10059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92097D-C1E5-F6C4-B599-3318916714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2" y="43671"/>
            <a:ext cx="2188654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6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2ADC7-5998-0178-2E53-EC26319F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9463"/>
            <a:ext cx="8229600" cy="1143000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Областной недели психологии «Развитие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духовно-нравственных ценностей подрастающего поколения», посвященную Году культурного наследия народов России, 85-летию Новосибирской области, в нашей школе с 24.10.2022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28.10.2022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прошла                                              Неделя Психологии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«Россия — это Я и моя семья!»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Девиз недели: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Любовь к Родине начинается с любви в семье».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82965-35F3-55D8-2029-C89CA641C944}"/>
              </a:ext>
            </a:extLst>
          </p:cNvPr>
          <p:cNvSpPr txBox="1"/>
          <p:nvPr/>
        </p:nvSpPr>
        <p:spPr>
          <a:xfrm>
            <a:off x="209550" y="2589997"/>
            <a:ext cx="8677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 начальной школы после общешкольного мероприятия                            «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 — это Я и моя семья!»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проходившего в актовом зале, поучаствовали в конкурсе рисунков </a:t>
            </a: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«Традиции моей семьи».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749ECC-0223-C334-30D5-50FCC7212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52850"/>
            <a:ext cx="3705225" cy="27789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D94E6C-B664-DDD7-771B-EFA20B318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9488" b="4360"/>
          <a:stretch/>
        </p:blipFill>
        <p:spPr>
          <a:xfrm>
            <a:off x="4663168" y="3752850"/>
            <a:ext cx="4223657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6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30891B-6261-3DD7-D21D-C4DC8209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7" y="4656474"/>
            <a:ext cx="2821837" cy="21327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3DBEDC-B8ED-B781-3E5A-020E46F2E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933" y="4491311"/>
            <a:ext cx="2315580" cy="23629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14BAF6-6CFB-03CC-7F88-91A6B6639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811" y="768854"/>
            <a:ext cx="2780652" cy="22750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FC78F-C49A-D1BB-2E9B-B8BFE638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811"/>
            <a:ext cx="8229600" cy="92091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Гостиная  для заинтересованных родителей                                 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«Дружная семья»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(тренинг на сплочение)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7D5E7E-3366-FEAF-B9E6-0C61F6082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125" y="1172841"/>
            <a:ext cx="1255950" cy="11841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D622D7-EC78-974F-999D-741D7CB47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3" y="768854"/>
            <a:ext cx="3115326" cy="21947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D98D42-1EED-D142-BC65-AFA22A107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658" y="2440850"/>
            <a:ext cx="4438273" cy="25544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2AB3CB-3C8E-61A2-4730-CAA79C3D85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2349" y="4896066"/>
            <a:ext cx="2524125" cy="19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9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F532F1-2A7B-8AE6-37A9-4ECEE180A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9"/>
          <a:stretch/>
        </p:blipFill>
        <p:spPr>
          <a:xfrm>
            <a:off x="4833853" y="34318"/>
            <a:ext cx="4243283" cy="2838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CACAB-0C80-8FDC-7F02-8A569EEDE2B5}"/>
              </a:ext>
            </a:extLst>
          </p:cNvPr>
          <p:cNvSpPr txBox="1"/>
          <p:nvPr/>
        </p:nvSpPr>
        <p:spPr>
          <a:xfrm>
            <a:off x="66863" y="1834811"/>
            <a:ext cx="90102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21F39-BD0D-2F08-DCE0-2C6120B273B8}"/>
              </a:ext>
            </a:extLst>
          </p:cNvPr>
          <p:cNvSpPr txBox="1"/>
          <p:nvPr/>
        </p:nvSpPr>
        <p:spPr>
          <a:xfrm>
            <a:off x="33431" y="34318"/>
            <a:ext cx="480042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Отзывы  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родителей по итогам проведенного занятия «Дружная семья»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EE0648-54C4-1F0B-F4E4-1E1B669C2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02" y="3139984"/>
            <a:ext cx="8151058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7563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29</TotalTime>
  <Words>128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La mente</vt:lpstr>
      <vt:lpstr> Неделя Психологии «Россия — это Я и моя семья!» </vt:lpstr>
      <vt:lpstr>В рамках XVIII Областной недели психологии «Развитие духовно-нравственных ценностей подрастающего поколения», посвященную Году культурного наследия народов России, 85-летию Новосибирской области, в нашей школе с 24.10.2022 по 28.10.2022 года прошла                                              Неделя Психологии «Россия — это Я и моя семья!».   Девиз недели: «Любовь к Родине начинается с любви в семье». </vt:lpstr>
      <vt:lpstr>Гостиная  для заинтересованных родителей                                  «Дружная семья» (тренинг на сплочение)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Неделя Психологии «Россия — это Я и моя семья!» </dc:title>
  <dc:creator>Оксана Лысова</dc:creator>
  <cp:lastModifiedBy>Оксана Лысова</cp:lastModifiedBy>
  <cp:revision>2</cp:revision>
  <dcterms:created xsi:type="dcterms:W3CDTF">2022-11-17T17:57:10Z</dcterms:created>
  <dcterms:modified xsi:type="dcterms:W3CDTF">2025-04-15T16:49:38Z</dcterms:modified>
</cp:coreProperties>
</file>